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DBE6-837A-4C24-B5BB-4CD554165A77}" type="datetimeFigureOut">
              <a:rPr lang="es-ES" smtClean="0"/>
              <a:t>12/08/2011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84C9-0D15-4B58-A952-6A66A04A28E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DBE6-837A-4C24-B5BB-4CD554165A77}" type="datetimeFigureOut">
              <a:rPr lang="es-ES" smtClean="0"/>
              <a:t>12/08/2011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84C9-0D15-4B58-A952-6A66A04A28E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DBE6-837A-4C24-B5BB-4CD554165A77}" type="datetimeFigureOut">
              <a:rPr lang="es-ES" smtClean="0"/>
              <a:t>12/08/2011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84C9-0D15-4B58-A952-6A66A04A28E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DBE6-837A-4C24-B5BB-4CD554165A77}" type="datetimeFigureOut">
              <a:rPr lang="es-ES" smtClean="0"/>
              <a:t>12/08/2011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84C9-0D15-4B58-A952-6A66A04A28E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DBE6-837A-4C24-B5BB-4CD554165A77}" type="datetimeFigureOut">
              <a:rPr lang="es-ES" smtClean="0"/>
              <a:t>12/08/2011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84C9-0D15-4B58-A952-6A66A04A28E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DBE6-837A-4C24-B5BB-4CD554165A77}" type="datetimeFigureOut">
              <a:rPr lang="es-ES" smtClean="0"/>
              <a:t>12/08/2011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84C9-0D15-4B58-A952-6A66A04A28E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DBE6-837A-4C24-B5BB-4CD554165A77}" type="datetimeFigureOut">
              <a:rPr lang="es-ES" smtClean="0"/>
              <a:t>12/08/2011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84C9-0D15-4B58-A952-6A66A04A28E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DBE6-837A-4C24-B5BB-4CD554165A77}" type="datetimeFigureOut">
              <a:rPr lang="es-ES" smtClean="0"/>
              <a:t>12/08/2011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84C9-0D15-4B58-A952-6A66A04A28E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DBE6-837A-4C24-B5BB-4CD554165A77}" type="datetimeFigureOut">
              <a:rPr lang="es-ES" smtClean="0"/>
              <a:t>12/08/2011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84C9-0D15-4B58-A952-6A66A04A28E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DBE6-837A-4C24-B5BB-4CD554165A77}" type="datetimeFigureOut">
              <a:rPr lang="es-ES" smtClean="0"/>
              <a:t>12/08/2011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84C9-0D15-4B58-A952-6A66A04A28E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DBE6-837A-4C24-B5BB-4CD554165A77}" type="datetimeFigureOut">
              <a:rPr lang="es-ES" smtClean="0"/>
              <a:t>12/08/2011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84C9-0D15-4B58-A952-6A66A04A28E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2DBE6-837A-4C24-B5BB-4CD554165A77}" type="datetimeFigureOut">
              <a:rPr lang="es-ES" smtClean="0"/>
              <a:t>12/08/2011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984C9-0D15-4B58-A952-6A66A04A28E6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3 Imagen" descr="F:\proyecto lenny\DSC0417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1980" y="1403360"/>
            <a:ext cx="5400040" cy="4051280"/>
          </a:xfrm>
          <a:prstGeom prst="ellipse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WindowsWolf.com.ar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Wolf</dc:creator>
  <cp:lastModifiedBy>Wolf</cp:lastModifiedBy>
  <cp:revision>1</cp:revision>
  <dcterms:created xsi:type="dcterms:W3CDTF">2011-08-12T04:54:50Z</dcterms:created>
  <dcterms:modified xsi:type="dcterms:W3CDTF">2011-08-12T04:59:08Z</dcterms:modified>
</cp:coreProperties>
</file>